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3" r:id="rId10"/>
    <p:sldId id="265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804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69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63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40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454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27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13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4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61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14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883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D52F0-EFA7-4A99-AB3B-C7E4A8972EFA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EF17B-2A29-4E88-B4B2-59FBF322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19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Теорема Фалеса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01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176338"/>
            <a:ext cx="7505700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39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063625"/>
            <a:ext cx="8601075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58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773113"/>
            <a:ext cx="7610475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602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984" y="1052736"/>
            <a:ext cx="4104456" cy="44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390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49" y="332656"/>
            <a:ext cx="56007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922" y="2780928"/>
            <a:ext cx="684847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535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15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554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6"/>
          <a:stretch/>
        </p:blipFill>
        <p:spPr bwMode="auto">
          <a:xfrm>
            <a:off x="122101" y="1556792"/>
            <a:ext cx="4291285" cy="3070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73808"/>
            <a:ext cx="4170115" cy="30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76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563563"/>
            <a:ext cx="833437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884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668338"/>
            <a:ext cx="8067675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792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692150"/>
            <a:ext cx="8143875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4228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</Words>
  <Application>Microsoft Office PowerPoint</Application>
  <PresentationFormat>Экран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Теорема Фалеса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</cp:revision>
  <dcterms:created xsi:type="dcterms:W3CDTF">2017-09-26T22:53:04Z</dcterms:created>
  <dcterms:modified xsi:type="dcterms:W3CDTF">2017-09-26T23:21:06Z</dcterms:modified>
</cp:coreProperties>
</file>